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57" r:id="rId5"/>
    <p:sldId id="264" r:id="rId6"/>
    <p:sldId id="258" r:id="rId7"/>
    <p:sldId id="259" r:id="rId8"/>
    <p:sldId id="260" r:id="rId9"/>
    <p:sldId id="261" r:id="rId10"/>
    <p:sldId id="262" r:id="rId11"/>
    <p:sldId id="263" r:id="rId12"/>
    <p:sldId id="265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4610"/>
  </p:normalViewPr>
  <p:slideViewPr>
    <p:cSldViewPr snapToGrid="0" snapToObjects="1">
      <p:cViewPr>
        <p:scale>
          <a:sx n="118" d="100"/>
          <a:sy n="118" d="100"/>
        </p:scale>
        <p:origin x="-288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76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ПЕНИС БОЛЬШОЙ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376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213432" y="4114800"/>
            <a:ext cx="3128210" cy="17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Презентацию выполнил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P3115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Суворов Станислав Денисович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BDF78-1A66-4442-8172-8079EC36F549}"/>
              </a:ext>
            </a:extLst>
          </p:cNvPr>
          <p:cNvSpPr txBox="1"/>
          <p:nvPr/>
        </p:nvSpPr>
        <p:spPr>
          <a:xfrm>
            <a:off x="12875342" y="7757652"/>
            <a:ext cx="1637071" cy="36000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ADE873-D93A-BE19-4E27-F1285C989736}"/>
              </a:ext>
            </a:extLst>
          </p:cNvPr>
          <p:cNvSpPr txBox="1"/>
          <p:nvPr/>
        </p:nvSpPr>
        <p:spPr>
          <a:xfrm>
            <a:off x="6280190" y="857262"/>
            <a:ext cx="67459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rgbClr val="4542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Античный маршр</a:t>
            </a:r>
            <a:r>
              <a:rPr lang="ru-RU" sz="4800" dirty="0">
                <a:solidFill>
                  <a:srgbClr val="4542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ут в Екатерининском парке в Царском селе</a:t>
            </a:r>
            <a:endParaRPr lang="ru-RU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0902" y="608528"/>
            <a:ext cx="7047548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Скульптура "Девушка с кувшином"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79339" y="1462087"/>
            <a:ext cx="207454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 err="1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История</a:t>
            </a: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создания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33725" y="2049898"/>
            <a:ext cx="2365772" cy="3717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Скульптура "Девушка с кувшином" была создана в 1816 году выдающимся русским скульптором Павлом Петровичем Соколовым. Вдохновением для создания этой трогательной работы послужила известная басня Ивана Андреевича Крылова "Девушка и кувшин", что добавляет скульптуре литературный и культурный контекст.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8875514" y="1332488"/>
            <a:ext cx="2365772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Функциональное назначение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833128" y="2049898"/>
            <a:ext cx="2365772" cy="3982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Скульптура выполняет роль декоративного элемента и является центральной частью фонтана, живописно расположенного на небольшом искусственном острове, находящемся в самом центре Большого пруда. Вода из фонтана изящно вытекает из разбитого кувшина, который нежно поддерживает фигура девушки, создавая умиротворяющую и живописную картину.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1490127" y="1361934"/>
            <a:ext cx="2365772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Символическое значение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1490127" y="2049898"/>
            <a:ext cx="2365772" cy="5044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Со временем скульптура "Девушка с кувшином" приобрела статус одного из самых узнаваемых символов Царского Села, став неотъемлемой частью его исторического и культурного наследия. Её образ часто встречается в различных литературных произведениях, поэтических зарисовках и художественных работах, посвященных этому уникальному месту, что свидетельствует о её глубоком символическом значении и влиянии на русскую культуру.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3E4E4-7EF9-42F1-B02D-081287BD23BE}"/>
              </a:ext>
            </a:extLst>
          </p:cNvPr>
          <p:cNvSpPr txBox="1"/>
          <p:nvPr/>
        </p:nvSpPr>
        <p:spPr>
          <a:xfrm>
            <a:off x="12875342" y="7757652"/>
            <a:ext cx="1637071" cy="36933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CF30E1D-910C-D2F1-93C1-6228BC5C6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957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568404"/>
            <a:ext cx="12999601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Сохранение и реставрация памятников Екатерининского парка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627233" y="1416010"/>
            <a:ext cx="259425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Исторические испытания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3543" y="1773555"/>
            <a:ext cx="4497943" cy="2116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Во время Великой Отечественной войны Екатерининский парк и его памятники подверглись значительным разрушениям. Многие архитектурные сооружения были повреждены артиллерийским огнем, а ландшафтные элементы пострадали от взрывов и пожаров. Оккупация территории усугубила ситуацию, приведя к утрате ценных артефактов и нарушению целостности паркового ансамбля.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408795" y="1416010"/>
            <a:ext cx="2834759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Восстановительные работы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408795" y="1773555"/>
            <a:ext cx="4498062" cy="2116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Сразу после окончания войны начались масштабные работы по восстановлению Екатерининского парка. Реставраторы и архитекторы тщательно восстанавливали поврежденные здания, воссоздавали утраченные элементы декора и восстанавливали ландшафт. Были проведены сложные инженерные работы по укреплению фундаментов и восстановлению коммуникаций.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408795" y="4270296"/>
            <a:ext cx="2480072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Современное состояние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408795" y="4627840"/>
            <a:ext cx="4498062" cy="1851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Сегодня Екатерининский парк предстает перед посетителями во всей своей красе. Большинство исторических памятников восстановлены и отреставрированы, воссозданы уникальные интерьеры и ландшафтные композиции. Парк является популярным местом для прогулок и экскурсий, привлекая туристов со </a:t>
            </a:r>
            <a:r>
              <a:rPr lang="en-US" sz="1300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всего</a:t>
            </a:r>
            <a:r>
              <a:rPr lang="en-US" sz="13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мира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3154204" y="4138017"/>
            <a:ext cx="2067282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Будущие проекты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23543" y="4495562"/>
            <a:ext cx="4497943" cy="2116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Несмотря на значительные успехи в восстановлении парка, работы по сохранению и реставрации продолжаются. В планах - дальнейшее восстановление утраченных элементов, модернизация инфраструктуры и создание новых экспозиций. Особое внимание уделяется сохранению уникальной атмосферы и исторической ценности Екатерининского парка для будущих поколений.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57C2C-C8B4-BD50-FC9E-B202A35D9663}"/>
              </a:ext>
            </a:extLst>
          </p:cNvPr>
          <p:cNvSpPr txBox="1"/>
          <p:nvPr/>
        </p:nvSpPr>
        <p:spPr>
          <a:xfrm>
            <a:off x="12875342" y="7757652"/>
            <a:ext cx="1637071" cy="36933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85DD67E-C6E2-8AF6-4616-64C15617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643" y="2211651"/>
            <a:ext cx="3732571" cy="3732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0318-D53B-B270-7B35-63613CC16910}"/>
              </a:ext>
            </a:extLst>
          </p:cNvPr>
          <p:cNvSpPr txBox="1"/>
          <p:nvPr/>
        </p:nvSpPr>
        <p:spPr>
          <a:xfrm>
            <a:off x="5973095" y="1626876"/>
            <a:ext cx="3067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FF0000"/>
                </a:solidFill>
              </a:rPr>
              <a:t>Я</a:t>
            </a:r>
            <a:r>
              <a:rPr lang="ru-RU" sz="3200" b="1" dirty="0"/>
              <a:t>ндекс карты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4465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41AB9-3FAD-1B3C-4C9F-56D1C80DCA27}"/>
              </a:ext>
            </a:extLst>
          </p:cNvPr>
          <p:cNvSpPr txBox="1"/>
          <p:nvPr/>
        </p:nvSpPr>
        <p:spPr>
          <a:xfrm>
            <a:off x="348916" y="5143266"/>
            <a:ext cx="7764379" cy="2278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Екатерининский парк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в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Царском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Селе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представляет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собой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уникальный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архитектурно-ландшафтный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ансамбль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включающий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в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себя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множество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выдающихся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памятников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архитектуры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и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садово-паркового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искусства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.</a:t>
            </a:r>
            <a:endParaRPr lang="ru-RU" sz="1600" b="1" dirty="0">
              <a:solidFill>
                <a:srgbClr val="454240"/>
              </a:solidFill>
              <a:latin typeface="Times New Roman" panose="02020603050405020304" pitchFamily="18" charset="0"/>
              <a:ea typeface="DM Sans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Среди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них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особое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место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занимают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творения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архитектора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Чарльза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Камерона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а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также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различные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павильоны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и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скульптурные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композиции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созданные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по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заказу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императрицы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Екатерины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II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и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ее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преемников</a:t>
            </a:r>
            <a:r>
              <a:rPr lang="en-US" sz="1600" b="1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C339B-A62A-BC9B-F61C-B2528A073A53}"/>
              </a:ext>
            </a:extLst>
          </p:cNvPr>
          <p:cNvSpPr txBox="1"/>
          <p:nvPr/>
        </p:nvSpPr>
        <p:spPr>
          <a:xfrm>
            <a:off x="272716" y="609600"/>
            <a:ext cx="14149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4542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Немного о самом Екатерининском парке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5E17F-F997-4E83-7095-3C1E0F35A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8" y="1556686"/>
            <a:ext cx="4688305" cy="3047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6B146B-0CD5-A66E-2ACF-BBF2A729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242" y="2244481"/>
            <a:ext cx="6188242" cy="51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89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5180"/>
            <a:ext cx="903374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ru-RU" sz="34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Наш сегодняшний путь</a:t>
            </a:r>
            <a:endParaRPr lang="en-US" sz="3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89340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567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Зубовский флигель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64149" y="194714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Начнем с осмотра </a:t>
            </a:r>
            <a:r>
              <a:rPr lang="en-US" sz="1350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Зубовского</a:t>
            </a: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флигеля</a:t>
            </a: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7925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149" y="2624257"/>
            <a:ext cx="224313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Камеронова галерея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764149" y="300573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Затем посетим Камеронову галерею, шедевр архитектора Камерона.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6510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284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Холодная баня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764149" y="406431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Далее </a:t>
            </a:r>
            <a:r>
              <a:rPr lang="en-US" sz="1350" dirty="0" err="1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осмотрим</a:t>
            </a: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</a:t>
            </a:r>
            <a:r>
              <a:rPr lang="en-US" sz="135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Холодную.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5094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149" y="4741426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Агатовые комнаты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764149" y="5122902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Затем посетим Агатовые комнаты, уникальные по своей отделке.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3679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149" y="580001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Гранитная терраса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64149" y="6181487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Следующая остановка - Гранитная терраса, живописное место.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2264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58595"/>
            <a:ext cx="374630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Скульптура "Девушка с кувшином"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1764149" y="7240072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Завершим путешествие у скульптуры "Девушка с кувшином".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72833F-DF23-00E5-9E73-013658DC419E}"/>
              </a:ext>
            </a:extLst>
          </p:cNvPr>
          <p:cNvSpPr txBox="1"/>
          <p:nvPr/>
        </p:nvSpPr>
        <p:spPr>
          <a:xfrm>
            <a:off x="12875342" y="7757652"/>
            <a:ext cx="1637071" cy="36933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98913" y="1326937"/>
            <a:ext cx="3171072" cy="52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Зубовский флигель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07580" y="2982754"/>
            <a:ext cx="15240" cy="4429006"/>
          </a:xfrm>
          <a:prstGeom prst="roundRect">
            <a:avLst>
              <a:gd name="adj" fmla="val 384940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754356" y="3289221"/>
            <a:ext cx="418981" cy="15240"/>
          </a:xfrm>
          <a:prstGeom prst="roundRect">
            <a:avLst>
              <a:gd name="adj" fmla="val 384940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7158097" y="3139797"/>
            <a:ext cx="314206" cy="314206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10425" y="3165931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82605" y="3165931"/>
            <a:ext cx="17459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История создания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1999" y="3424238"/>
            <a:ext cx="5864900" cy="1563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Зубовский флигель, одно из значимых строений Екатерининского парка, был возведен в период с 1773 по 1785 годы под руководством талантливого архитектора Ю.М. Фельтена. Свое название флигель получил в честь Платона Зубова, последнего фаворита императрицы Екатерины II, который занимал апартаменты в этом здании. Строительство флигеля было частью масштабного проекта по расширению и облагораживанию резиденции, отражая вкусы и предпочтения императорского двора того времени.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57063" y="3987522"/>
            <a:ext cx="418981" cy="15240"/>
          </a:xfrm>
          <a:prstGeom prst="roundRect">
            <a:avLst>
              <a:gd name="adj" fmla="val 384940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7158097" y="3838099"/>
            <a:ext cx="314206" cy="314206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10425" y="3864233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013502" y="3820716"/>
            <a:ext cx="245697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Архитектурные особенности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013502" y="4122539"/>
            <a:ext cx="5864900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Зубовский флигель играет важную роль в архитектурном ансамбле, соединяя величественный Екатерининский дворец с изящной Камероновой галереей. Здание представляет собой двухэтажное сооружение, характеризующееся строгостью и лаконичностью архитектурных форм, что типично для классицизма. Фасад флигеля отличается сдержанным декором, акцентирующим внимание на пропорциях и гармонии линий, а не на избыточном украшательстве.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54356" y="5573554"/>
            <a:ext cx="418981" cy="15240"/>
          </a:xfrm>
          <a:prstGeom prst="roundRect">
            <a:avLst>
              <a:gd name="adj" fmla="val 384940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7158097" y="5424130"/>
            <a:ext cx="314206" cy="314206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10425" y="5450265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3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521398" y="5406747"/>
            <a:ext cx="2095500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Современное состояние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51999" y="5708571"/>
            <a:ext cx="5864900" cy="1563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В настоящее время Зубовский флигель является частью музейного комплекса "Царское Село", где размещается музейная экспозиция, подробно освещающая историю Царского Села и Екатерининского дворца. Посетители могут ознакомиться с уникальными экспонатами, рассказывающими о жизни императорской семьи, придворных и об истории строительства и развития дворцово-паркового ансамбля. Флигель служит важным элементом в сохранении культурного наследия России, привлекая туристов и исследователей со всего мира.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5F04A-913F-6BC6-5644-4C279380D377}"/>
              </a:ext>
            </a:extLst>
          </p:cNvPr>
          <p:cNvSpPr txBox="1"/>
          <p:nvPr/>
        </p:nvSpPr>
        <p:spPr>
          <a:xfrm>
            <a:off x="12875342" y="7757652"/>
            <a:ext cx="1637071" cy="36933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E9F997-CAB7-7740-1FA6-33D8BD8D6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535" y="535988"/>
            <a:ext cx="6510996" cy="28480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A9CE6E-BEC7-6533-BB7A-11128C406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553" y="5546407"/>
            <a:ext cx="6510995" cy="25829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2B811F-7923-8FA0-EF00-AA137878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68" y="1197858"/>
            <a:ext cx="5823631" cy="3872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70D77F-B455-7312-E001-958D33C17BE3}"/>
              </a:ext>
            </a:extLst>
          </p:cNvPr>
          <p:cNvSpPr txBox="1"/>
          <p:nvPr/>
        </p:nvSpPr>
        <p:spPr>
          <a:xfrm>
            <a:off x="545690" y="349712"/>
            <a:ext cx="7315200" cy="640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Камеронова галерея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EAD427-C002-6905-3BB5-D6C72F38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769" y="191728"/>
            <a:ext cx="5348426" cy="35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B57355-E14F-D747-F3A2-DB520449E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114800"/>
            <a:ext cx="5397911" cy="383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16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021" y="580668"/>
            <a:ext cx="4832747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Камеронова галерея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9021" y="1649611"/>
            <a:ext cx="285202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Архитектурный замысел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9021" y="2136458"/>
            <a:ext cx="4074557" cy="3039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Камеронова галерея, возведенная в период с 1783 по 1787 годы, является одним из наиболее значимых творений архитектора Чарльза Камерона в Царском Селе. Галерея задумывалась как место для прогулок и философских бесед императрицы Екатерины II. Двухэтажное здание с изящной колоннадой отражает увлечение императрицы античной культурой и философией.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5210" y="4739164"/>
            <a:ext cx="4074557" cy="212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Архитектор стремился создать пространство, гармонично сочетающее в себе функциональность и эстетическую привлекательность. Галерея стала не только местом для отдыха, но и важным элементом ландшафтной композиции парка.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84827" y="1649611"/>
            <a:ext cx="308205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Особенности конструкции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84827" y="2136458"/>
            <a:ext cx="4074557" cy="24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Конструкция Камероновой галереи отличается оригинальностью и функциональностью. Нижний этаж, выполненный в виде мощной аркады, служит основанием для верхнего этажа с открытой колоннадой. Эта аркада обеспечивает прохладу в жаркие дни и защиту от непогоды.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71016" y="4114800"/>
            <a:ext cx="4074557" cy="1823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Верхняя площадка галереи, с которой открывается панорамный вид на парк, является одним из самых живописных мест в Царском Селе. Отсюда можно любоваться пейзажами, созданными искусными садоводами и архитекторами.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30633" y="1649611"/>
            <a:ext cx="346150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Художественное оформление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30633" y="2136458"/>
            <a:ext cx="4074557" cy="24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Художественное оформление Камероновой галереи выполнено в строгом соответствии с канонами классицизма. Галерея украшена бронзовыми бюстами выдающихся античных философов, государственных деятелей и полководцев, что подчеркивает интеллектуальную атмосферу этого места.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30633" y="4444431"/>
            <a:ext cx="4074557" cy="24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Интерьеры галереи отличаются изысканностью и элегантностью. Здесь можно увидеть мраморные полы, лепные потолки и другие элементы декора, создающие атмосферу роскоши и утонченности. Галерея служила местом для проведения торжественных приемов и культурных мероприятий.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8DD45-CD84-1771-5153-F05EDD3E6258}"/>
              </a:ext>
            </a:extLst>
          </p:cNvPr>
          <p:cNvSpPr txBox="1"/>
          <p:nvPr/>
        </p:nvSpPr>
        <p:spPr>
          <a:xfrm>
            <a:off x="12875342" y="7757652"/>
            <a:ext cx="1637071" cy="36933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9473" y="607457"/>
            <a:ext cx="4417814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Холодная баня</a:t>
            </a:r>
            <a:endParaRPr lang="en-US" sz="3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59473" y="1424702"/>
            <a:ext cx="3710583" cy="3859768"/>
          </a:xfrm>
          <a:prstGeom prst="roundRect">
            <a:avLst>
              <a:gd name="adj" fmla="val 2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3782" y="1609011"/>
            <a:ext cx="255805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Назначение павильона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43782" y="1990963"/>
            <a:ext cx="3341965" cy="254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Холодная баня была построена в 1781-1787 годах по проекту Чарльза Камерона. Этот павильон предназначался для уединенного отдыха императрицы Екатерины II и ее самых близких придворных. Здесь проводились тихие вечера, беседы и небольшие приемы, вдали от шумной дворцовой жизни.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46744" y="1424702"/>
            <a:ext cx="3710583" cy="3859768"/>
          </a:xfrm>
          <a:prstGeom prst="roundRect">
            <a:avLst>
              <a:gd name="adj" fmla="val 2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31053" y="1609011"/>
            <a:ext cx="2341483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Архитектурный стиль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31053" y="1990963"/>
            <a:ext cx="3341965" cy="3109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Здание выполнено в строгом стиле классицизма с элементами палладианства, что отражает влияние античной архитектуры. Фасад украшен величественным портиком с четырьмя колоннами ионического ордера, придающими зданию элегантность и гармонию. Архитектурные пропорции и детали подчеркивают изысканный вкус эпохи.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59473" y="5461159"/>
            <a:ext cx="7597854" cy="2163842"/>
          </a:xfrm>
          <a:prstGeom prst="roundRect">
            <a:avLst>
              <a:gd name="adj" fmla="val 343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3782" y="5645468"/>
            <a:ext cx="220884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Интерьеры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43782" y="6027420"/>
            <a:ext cx="7229237" cy="1413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Внутреннее убранство Холодной бани поражает своим великолепием и изысканностью. Здесь расположен знаменитый Агатовый кабинет, Яшмовый кабинет и другие помещения, отделанные полудрагоценными камнями и мрамором различных оттенков. Эти уникальные интерьеры создают атмосферу роскоши и утонченности, характерную для эпохи Екатерины II.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FF2DC9-E727-851A-787C-4778B4EC7E6C}"/>
              </a:ext>
            </a:extLst>
          </p:cNvPr>
          <p:cNvSpPr txBox="1"/>
          <p:nvPr/>
        </p:nvSpPr>
        <p:spPr>
          <a:xfrm>
            <a:off x="12875342" y="7757652"/>
            <a:ext cx="1637071" cy="36933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3550A8-1E4F-B6B5-B9BE-9DB74EF2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381"/>
            <a:ext cx="6082786" cy="82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5540" y="580668"/>
            <a:ext cx="448758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Агатовые комнаты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25540" y="1612702"/>
            <a:ext cx="403860" cy="403860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92870" y="1646396"/>
            <a:ext cx="269200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1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808827" y="1612702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История создания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08827" y="2000845"/>
            <a:ext cx="3159919" cy="2871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Агатовые комнаты были созданы в 1780-х годах по проекту талантливого архитектора Чарльза Камерона как часть комплекса Холодной бани. Они предназначались для личных апартаментов императрицы Екатерины II, где она могла уединиться и заниматься своими делами.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48173" y="1612702"/>
            <a:ext cx="403860" cy="403860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15503" y="1646396"/>
            <a:ext cx="269200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2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731460" y="1612702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Уникальная отделка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731460" y="2000845"/>
            <a:ext cx="3159919" cy="2871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Комнаты получили свое название благодаря уникальной отделке стен с использованием яшмы и агата, которые были специально отобраны для этих целей. Для декорирования также искусно использовались мрамор, порфир и другие ценные породы камня, что придает комнатам неповторимый вид.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25540" y="5253990"/>
            <a:ext cx="403860" cy="403860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92870" y="5287685"/>
            <a:ext cx="269200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3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808827" y="5253990"/>
            <a:ext cx="224373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Состав помещений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08827" y="5642134"/>
            <a:ext cx="7082433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В комплекс Агатовых комнат входят Большой зал, также известный как Овальный кабинет, Агатовый кабинет, Яшмовый кабинет и другие помещения, каждое из которых отличается уникальным художественным оформлением и назначением. Эти комнаты представляют собой настоящие произведения искусства, отражающие вкус и предпочтения Екатерины II.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835B73-DA69-1B44-583A-9647AC5EEA1E}"/>
              </a:ext>
            </a:extLst>
          </p:cNvPr>
          <p:cNvSpPr txBox="1"/>
          <p:nvPr/>
        </p:nvSpPr>
        <p:spPr>
          <a:xfrm>
            <a:off x="12875342" y="7757652"/>
            <a:ext cx="1637071" cy="36933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C29DFE1-1874-914D-F53F-B68B3A30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269" y="-8460"/>
            <a:ext cx="607267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A481E7D-0E80-6F3E-5E95-52F29F39254A}"/>
              </a:ext>
            </a:extLst>
          </p:cNvPr>
          <p:cNvSpPr txBox="1"/>
          <p:nvPr/>
        </p:nvSpPr>
        <p:spPr>
          <a:xfrm>
            <a:off x="12875342" y="7757652"/>
            <a:ext cx="1637071" cy="369332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734020" y="576620"/>
            <a:ext cx="4456509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Гранитная терраса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34904" y="1400889"/>
            <a:ext cx="267604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Архитектурный замысел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34904" y="1786414"/>
            <a:ext cx="7275076" cy="1140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Гранитная терраса была создана в 1779-1783 годах по проекту выдающегося архитектора Ю.М. Фельтена. Она стратегически расположена на берегу Большого пруда, занимая важное место в ландшафтной композиции парка, обеспечивая прекрасный вид на воду и окружающий пейзаж.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02199" y="3105269"/>
            <a:ext cx="32623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Конструктивные особенности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02199" y="3490793"/>
            <a:ext cx="7007781" cy="1710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Терраса выполнена из массивных гранитных блоков, тщательно подогнанных друг к другу, и имеет элегантную полукруглую форму. К спокойным водам пруда ведут широкие гранитные ступени, приглашая посетителей к самому краю воды. По бокам террасы расположены две искусно выполненные гранитные пристани, добавляющие функциональность и эстетическую привлекательность.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669613" y="5379958"/>
            <a:ext cx="2901077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Художественное значение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69613" y="5765483"/>
            <a:ext cx="6740366" cy="1710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Гранитная терраса не только органично вписывается в окружающий пейзаж парка, но и активно формирует его, создавая эффектную и запоминающуюся панораму при взгляде с противоположного берега пруда. Её строгие линии и монументальность контрастируют с естественной красотой природы, рождая гармоничное единство архитектуры и ландшафта.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0EC16E-1CCF-F210-4857-15F2DBE2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979" y="0"/>
            <a:ext cx="6220421" cy="43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8CE7593-2F6B-D88A-4F7C-DE7C856D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979" y="4742037"/>
            <a:ext cx="6220421" cy="34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919</TotalTime>
  <Words>1357</Words>
  <Application>Microsoft Macintosh PowerPoint</Application>
  <PresentationFormat>Custom</PresentationFormat>
  <Paragraphs>92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Станислав Суворов</cp:lastModifiedBy>
  <cp:revision>6</cp:revision>
  <dcterms:created xsi:type="dcterms:W3CDTF">2025-03-18T22:35:46Z</dcterms:created>
  <dcterms:modified xsi:type="dcterms:W3CDTF">2025-03-20T11:46:57Z</dcterms:modified>
</cp:coreProperties>
</file>